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C5_FC5A9A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0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 autoAdjust="0"/>
    <p:restoredTop sz="95188" autoAdjust="0"/>
  </p:normalViewPr>
  <p:slideViewPr>
    <p:cSldViewPr showGuides="1">
      <p:cViewPr varScale="1">
        <p:scale>
          <a:sx n="105" d="100"/>
          <a:sy n="105" d="100"/>
        </p:scale>
        <p:origin x="582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2C5_FC5A9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762F56-612F-411A-9196-D8565E9599DB}" authorId="{CB4BF2F8-D32F-9387-A6CE-368ED6EFDCF0}" created="2025-05-05T08:11:06.8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612268" sldId="709"/>
      <ac:spMk id="3" creationId="{0D292571-9662-D33A-C7E9-C32FDDFC99AB}"/>
      <ac:txMk cp="97" len="9">
        <ac:context len="107" hash="2325926230"/>
      </ac:txMk>
    </ac:txMkLst>
    <p188:pos x="2906759" y="3484030"/>
    <p188:txBody>
      <a:bodyPr/>
      <a:lstStyle/>
      <a:p>
        <a:r>
          <a:rPr lang="en-GB"/>
          <a:t>Може да се направи като миналите примери - Minecraft Launcher. Там има различни игри свързани с майнкрафт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2C5_FC5A9AC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06" y="3429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1" y="3996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69" y="3654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37" y="3429138"/>
            <a:ext cx="2424000" cy="24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https://zoom.us/download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31249</TotalTime>
  <Words>1054</Words>
  <Application>Microsoft Office PowerPoint</Application>
  <PresentationFormat>Widescreen</PresentationFormat>
  <Paragraphs>202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285</cp:revision>
  <dcterms:created xsi:type="dcterms:W3CDTF">2018-05-23T13:08:44Z</dcterms:created>
  <dcterms:modified xsi:type="dcterms:W3CDTF">2025-05-05T08:12:59Z</dcterms:modified>
  <cp:category/>
</cp:coreProperties>
</file>